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6858000"/>
  <p:notesSz cx="6858000" cy="9144000"/>
  <p:defaultTextStyle>
    <a:lvl1pPr>
      <a:defRPr sz="2400">
        <a:latin typeface="+mn-lt"/>
        <a:ea typeface="+mn-ea"/>
        <a:cs typeface="+mn-cs"/>
        <a:sym typeface="Helvetica Neue"/>
      </a:defRPr>
    </a:lvl1pPr>
    <a:lvl2pPr>
      <a:defRPr sz="2400">
        <a:latin typeface="+mn-lt"/>
        <a:ea typeface="+mn-ea"/>
        <a:cs typeface="+mn-cs"/>
        <a:sym typeface="Helvetica Neue"/>
      </a:defRPr>
    </a:lvl2pPr>
    <a:lvl3pPr>
      <a:defRPr sz="2400">
        <a:latin typeface="+mn-lt"/>
        <a:ea typeface="+mn-ea"/>
        <a:cs typeface="+mn-cs"/>
        <a:sym typeface="Helvetica Neue"/>
      </a:defRPr>
    </a:lvl3pPr>
    <a:lvl4pPr>
      <a:defRPr sz="2400">
        <a:latin typeface="+mn-lt"/>
        <a:ea typeface="+mn-ea"/>
        <a:cs typeface="+mn-cs"/>
        <a:sym typeface="Helvetica Neue"/>
      </a:defRPr>
    </a:lvl4pPr>
    <a:lvl5pPr>
      <a:defRPr sz="2400">
        <a:latin typeface="+mn-lt"/>
        <a:ea typeface="+mn-ea"/>
        <a:cs typeface="+mn-cs"/>
        <a:sym typeface="Helvetica Neue"/>
      </a:defRPr>
    </a:lvl5pPr>
    <a:lvl6pPr>
      <a:defRPr sz="2400">
        <a:latin typeface="+mn-lt"/>
        <a:ea typeface="+mn-ea"/>
        <a:cs typeface="+mn-cs"/>
        <a:sym typeface="Helvetica Neue"/>
      </a:defRPr>
    </a:lvl6pPr>
    <a:lvl7pPr>
      <a:defRPr sz="2400">
        <a:latin typeface="+mn-lt"/>
        <a:ea typeface="+mn-ea"/>
        <a:cs typeface="+mn-cs"/>
        <a:sym typeface="Helvetica Neue"/>
      </a:defRPr>
    </a:lvl7pPr>
    <a:lvl8pPr>
      <a:defRPr sz="2400">
        <a:latin typeface="+mn-lt"/>
        <a:ea typeface="+mn-ea"/>
        <a:cs typeface="+mn-cs"/>
        <a:sym typeface="Helvetica Neue"/>
      </a:defRPr>
    </a:lvl8pPr>
    <a:lvl9pPr>
      <a:defRPr sz="2400"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DE6D2"/>
          </a:solidFill>
        </a:fill>
      </a:tcStyle>
    </a:wholeTbl>
    <a:band2H>
      <a:tcTxStyle b="def" i="def"/>
      <a:tcStyle>
        <a:tcBdr/>
        <a:fill>
          <a:solidFill>
            <a:srgbClr val="F6F3E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B96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B96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B966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E4EB"/>
          </a:solidFill>
        </a:fill>
      </a:tcStyle>
    </a:wholeTbl>
    <a:band2H>
      <a:tcTxStyle b="def" i="def"/>
      <a:tcStyle>
        <a:tcBdr/>
        <a:fill>
          <a:solidFill>
            <a:srgbClr val="EAF2F5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BB1C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BB1C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BB1C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D6E7"/>
          </a:solidFill>
        </a:fill>
      </a:tcStyle>
    </a:wholeTbl>
    <a:band2H>
      <a:tcTxStyle b="def" i="def"/>
      <a:tcStyle>
        <a:tcBdr/>
        <a:fill>
          <a:solidFill>
            <a:srgbClr val="F0EBF3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379B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379B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379B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EB966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EB966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" name="Shape 1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RA powerpoint_V2_Cover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2" y="0"/>
            <a:ext cx="9141715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16FB8"/>
                </a:solidFill>
              </a:rPr>
              <a:t>Click to edit Master title style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30F03"/>
                </a:solidFill>
              </a:rPr>
              <a:t>Click to edit Master text styles</a:t>
            </a:r>
            <a:endParaRPr sz="2400">
              <a:solidFill>
                <a:srgbClr val="230F0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30F03"/>
                </a:solidFill>
              </a:rPr>
              <a:t>Second level</a:t>
            </a:r>
            <a:endParaRPr sz="2400">
              <a:solidFill>
                <a:srgbClr val="230F0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30F03"/>
                </a:solidFill>
              </a:rPr>
              <a:t>Third level</a:t>
            </a:r>
            <a:endParaRPr sz="2400">
              <a:solidFill>
                <a:srgbClr val="230F0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30F03"/>
                </a:solidFill>
              </a:rPr>
              <a:t>Fourth level</a:t>
            </a:r>
            <a:endParaRPr sz="2400">
              <a:solidFill>
                <a:srgbClr val="230F0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30F03"/>
                </a:solidFill>
              </a:rPr>
              <a:t>Fifth level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RA powerpoint_V2_Subp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2" y="0"/>
            <a:ext cx="914171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title"/>
          </p:nvPr>
        </p:nvSpPr>
        <p:spPr>
          <a:xfrm>
            <a:off x="622300" y="1181100"/>
            <a:ext cx="6556248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16FB8"/>
                </a:solidFill>
              </a:rPr>
              <a:t>Click to edit Master title style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642112" y="1828800"/>
            <a:ext cx="8019289" cy="4335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30F03"/>
                </a:solidFill>
              </a:rPr>
              <a:t>Click to edit Master text styles</a:t>
            </a:r>
            <a:endParaRPr sz="2400">
              <a:solidFill>
                <a:srgbClr val="230F0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30F03"/>
                </a:solidFill>
              </a:rPr>
              <a:t>Second level</a:t>
            </a:r>
            <a:endParaRPr sz="2400">
              <a:solidFill>
                <a:srgbClr val="230F0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30F03"/>
                </a:solidFill>
              </a:rPr>
              <a:t>Third level</a:t>
            </a:r>
            <a:endParaRPr sz="2400">
              <a:solidFill>
                <a:srgbClr val="230F0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30F03"/>
                </a:solidFill>
              </a:rPr>
              <a:t>Fourth level</a:t>
            </a:r>
            <a:endParaRPr sz="2400">
              <a:solidFill>
                <a:srgbClr val="230F0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30F03"/>
                </a:solidFill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spd="med" advClick="1"/>
  <p:txStyles>
    <p:titleStyle>
      <a:lvl1pPr>
        <a:defRPr b="1" sz="2800">
          <a:solidFill>
            <a:srgbClr val="016FB8"/>
          </a:solidFill>
          <a:latin typeface="Arial"/>
          <a:ea typeface="Arial"/>
          <a:cs typeface="Arial"/>
          <a:sym typeface="Arial"/>
        </a:defRPr>
      </a:lvl1pPr>
      <a:lvl2pPr>
        <a:defRPr b="1" sz="2800">
          <a:solidFill>
            <a:srgbClr val="016FB8"/>
          </a:solidFill>
          <a:latin typeface="Arial"/>
          <a:ea typeface="Arial"/>
          <a:cs typeface="Arial"/>
          <a:sym typeface="Arial"/>
        </a:defRPr>
      </a:lvl2pPr>
      <a:lvl3pPr>
        <a:defRPr b="1" sz="2800">
          <a:solidFill>
            <a:srgbClr val="016FB8"/>
          </a:solidFill>
          <a:latin typeface="Arial"/>
          <a:ea typeface="Arial"/>
          <a:cs typeface="Arial"/>
          <a:sym typeface="Arial"/>
        </a:defRPr>
      </a:lvl3pPr>
      <a:lvl4pPr>
        <a:defRPr b="1" sz="2800">
          <a:solidFill>
            <a:srgbClr val="016FB8"/>
          </a:solidFill>
          <a:latin typeface="Arial"/>
          <a:ea typeface="Arial"/>
          <a:cs typeface="Arial"/>
          <a:sym typeface="Arial"/>
        </a:defRPr>
      </a:lvl4pPr>
      <a:lvl5pPr>
        <a:defRPr b="1" sz="2800">
          <a:solidFill>
            <a:srgbClr val="016FB8"/>
          </a:solidFill>
          <a:latin typeface="Arial"/>
          <a:ea typeface="Arial"/>
          <a:cs typeface="Arial"/>
          <a:sym typeface="Arial"/>
        </a:defRPr>
      </a:lvl5pPr>
      <a:lvl6pPr>
        <a:defRPr b="1" sz="2800">
          <a:solidFill>
            <a:srgbClr val="016FB8"/>
          </a:solidFill>
          <a:latin typeface="Arial"/>
          <a:ea typeface="Arial"/>
          <a:cs typeface="Arial"/>
          <a:sym typeface="Arial"/>
        </a:defRPr>
      </a:lvl6pPr>
      <a:lvl7pPr>
        <a:defRPr b="1" sz="2800">
          <a:solidFill>
            <a:srgbClr val="016FB8"/>
          </a:solidFill>
          <a:latin typeface="Arial"/>
          <a:ea typeface="Arial"/>
          <a:cs typeface="Arial"/>
          <a:sym typeface="Arial"/>
        </a:defRPr>
      </a:lvl7pPr>
      <a:lvl8pPr>
        <a:defRPr b="1" sz="2800">
          <a:solidFill>
            <a:srgbClr val="016FB8"/>
          </a:solidFill>
          <a:latin typeface="Arial"/>
          <a:ea typeface="Arial"/>
          <a:cs typeface="Arial"/>
          <a:sym typeface="Arial"/>
        </a:defRPr>
      </a:lvl8pPr>
      <a:lvl9pPr>
        <a:defRPr b="1" sz="2800">
          <a:solidFill>
            <a:srgbClr val="016FB8"/>
          </a:solidFill>
          <a:latin typeface="Arial"/>
          <a:ea typeface="Arial"/>
          <a:cs typeface="Arial"/>
          <a:sym typeface="Arial"/>
        </a:defRPr>
      </a:lvl9pPr>
    </p:titleStyle>
    <p:bodyStyle>
      <a:lvl1pPr marL="319088" indent="-319088">
        <a:spcBef>
          <a:spcPts val="700"/>
        </a:spcBef>
        <a:buClr>
          <a:srgbClr val="F9A069"/>
        </a:buClr>
        <a:buSzPct val="100000"/>
        <a:buFont typeface="Wingdings"/>
        <a:buChar char="▪"/>
        <a:defRPr sz="2400">
          <a:solidFill>
            <a:srgbClr val="230F03"/>
          </a:solidFill>
          <a:latin typeface="Arial"/>
          <a:ea typeface="Arial"/>
          <a:cs typeface="Arial"/>
          <a:sym typeface="Arial"/>
        </a:defRPr>
      </a:lvl1pPr>
      <a:lvl2pPr marL="694373" indent="-327659">
        <a:spcBef>
          <a:spcPts val="700"/>
        </a:spcBef>
        <a:buClr>
          <a:srgbClr val="F9A069"/>
        </a:buClr>
        <a:buSzPct val="100000"/>
        <a:buFont typeface="Wingdings"/>
        <a:buChar char="▪"/>
        <a:defRPr sz="2400">
          <a:solidFill>
            <a:srgbClr val="230F03"/>
          </a:solidFill>
          <a:latin typeface="Arial"/>
          <a:ea typeface="Arial"/>
          <a:cs typeface="Arial"/>
          <a:sym typeface="Arial"/>
        </a:defRPr>
      </a:lvl2pPr>
      <a:lvl3pPr marL="990600" indent="-304800">
        <a:spcBef>
          <a:spcPts val="700"/>
        </a:spcBef>
        <a:buClr>
          <a:srgbClr val="F9A069"/>
        </a:buClr>
        <a:buSzPct val="100000"/>
        <a:buFont typeface="Wingdings"/>
        <a:buChar char="▪"/>
        <a:defRPr sz="2400">
          <a:solidFill>
            <a:srgbClr val="230F03"/>
          </a:solidFill>
          <a:latin typeface="Arial"/>
          <a:ea typeface="Arial"/>
          <a:cs typeface="Arial"/>
          <a:sym typeface="Arial"/>
        </a:defRPr>
      </a:lvl3pPr>
      <a:lvl4pPr marL="1485900" indent="-342900">
        <a:spcBef>
          <a:spcPts val="700"/>
        </a:spcBef>
        <a:buClr>
          <a:srgbClr val="F9A069"/>
        </a:buClr>
        <a:buSzPct val="100000"/>
        <a:buFont typeface="Wingdings"/>
        <a:buChar char="▪"/>
        <a:defRPr sz="2400">
          <a:solidFill>
            <a:srgbClr val="230F03"/>
          </a:solidFill>
          <a:latin typeface="Arial"/>
          <a:ea typeface="Arial"/>
          <a:cs typeface="Arial"/>
          <a:sym typeface="Arial"/>
        </a:defRPr>
      </a:lvl4pPr>
      <a:lvl5pPr marL="1992084" indent="-391884">
        <a:spcBef>
          <a:spcPts val="700"/>
        </a:spcBef>
        <a:buClr>
          <a:srgbClr val="F9A069"/>
        </a:buClr>
        <a:buSzPct val="100000"/>
        <a:buFont typeface="Wingdings"/>
        <a:buChar char="▪"/>
        <a:defRPr sz="2400">
          <a:solidFill>
            <a:srgbClr val="230F03"/>
          </a:solidFill>
          <a:latin typeface="Arial"/>
          <a:ea typeface="Arial"/>
          <a:cs typeface="Arial"/>
          <a:sym typeface="Arial"/>
        </a:defRPr>
      </a:lvl5pPr>
      <a:lvl6pPr marL="2179320" indent="-304800">
        <a:spcBef>
          <a:spcPts val="700"/>
        </a:spcBef>
        <a:buClr>
          <a:srgbClr val="F9A069"/>
        </a:buClr>
        <a:buSzPct val="100000"/>
        <a:buFont typeface="Wingdings"/>
        <a:buChar char="▪"/>
        <a:defRPr sz="2400">
          <a:solidFill>
            <a:srgbClr val="230F03"/>
          </a:solidFill>
          <a:latin typeface="Arial"/>
          <a:ea typeface="Arial"/>
          <a:cs typeface="Arial"/>
          <a:sym typeface="Arial"/>
        </a:defRPr>
      </a:lvl6pPr>
      <a:lvl7pPr marL="2453638" indent="-304800">
        <a:spcBef>
          <a:spcPts val="700"/>
        </a:spcBef>
        <a:buClr>
          <a:srgbClr val="F9A069"/>
        </a:buClr>
        <a:buSzPct val="100000"/>
        <a:buFont typeface="Wingdings"/>
        <a:buChar char="▪"/>
        <a:defRPr sz="2400">
          <a:solidFill>
            <a:srgbClr val="230F03"/>
          </a:solidFill>
          <a:latin typeface="Arial"/>
          <a:ea typeface="Arial"/>
          <a:cs typeface="Arial"/>
          <a:sym typeface="Arial"/>
        </a:defRPr>
      </a:lvl7pPr>
      <a:lvl8pPr marL="2727960" indent="-304800">
        <a:spcBef>
          <a:spcPts val="700"/>
        </a:spcBef>
        <a:buClr>
          <a:srgbClr val="F9A069"/>
        </a:buClr>
        <a:buSzPct val="100000"/>
        <a:buFont typeface="Wingdings"/>
        <a:buChar char="▪"/>
        <a:defRPr sz="2400">
          <a:solidFill>
            <a:srgbClr val="230F03"/>
          </a:solidFill>
          <a:latin typeface="Arial"/>
          <a:ea typeface="Arial"/>
          <a:cs typeface="Arial"/>
          <a:sym typeface="Arial"/>
        </a:defRPr>
      </a:lvl8pPr>
      <a:lvl9pPr marL="3002278" indent="-304800">
        <a:spcBef>
          <a:spcPts val="700"/>
        </a:spcBef>
        <a:buClr>
          <a:srgbClr val="F9A069"/>
        </a:buClr>
        <a:buSzPct val="100000"/>
        <a:buFont typeface="Wingdings"/>
        <a:buChar char="▪"/>
        <a:defRPr sz="2400">
          <a:solidFill>
            <a:srgbClr val="230F0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TwCenMT-Light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TwCenMT-Light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TwCenMT-Light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TwCenMT-Light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TwCenMT-Light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TwCenMT-Light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TwCenMT-Light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TwCenMT-Light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TwCenMT-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4264202" y="5739129"/>
            <a:ext cx="4425150" cy="437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Presentation Title Goes Here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/>
          </p:nvPr>
        </p:nvSpPr>
        <p:spPr>
          <a:xfrm>
            <a:off x="622300" y="1181099"/>
            <a:ext cx="6556248" cy="53484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/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xfrm>
            <a:off x="642112" y="1828799"/>
            <a:ext cx="8019289" cy="4199337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EB966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CEB966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EB966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CEB966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